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83" r:id="rId3"/>
    <p:sldId id="352" r:id="rId4"/>
    <p:sldId id="353" r:id="rId5"/>
    <p:sldId id="33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15843-A5E9-41AF-BC00-FEC08050E8D4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62290AE0-8466-4518-8DFD-1ADAC28A66FA}">
      <dgm:prSet phldrT="[Text]" custT="1"/>
      <dgm:spPr/>
      <dgm:t>
        <a:bodyPr/>
        <a:lstStyle/>
        <a:p>
          <a:r>
            <a:rPr lang="en-GB" sz="2000" dirty="0"/>
            <a:t>Awareness of the business or practice context of users</a:t>
          </a:r>
        </a:p>
      </dgm:t>
    </dgm:pt>
    <dgm:pt modelId="{20CBF210-CBF4-484F-AAD5-4690241CEC2B}" type="parTrans" cxnId="{7D9EF9BF-A448-4E64-BB14-9F8C2A8021A7}">
      <dgm:prSet/>
      <dgm:spPr/>
      <dgm:t>
        <a:bodyPr/>
        <a:lstStyle/>
        <a:p>
          <a:endParaRPr lang="en-GB"/>
        </a:p>
      </dgm:t>
    </dgm:pt>
    <dgm:pt modelId="{77B5D43C-45E6-422C-92EE-87D22EDE105A}" type="sibTrans" cxnId="{7D9EF9BF-A448-4E64-BB14-9F8C2A8021A7}">
      <dgm:prSet/>
      <dgm:spPr/>
      <dgm:t>
        <a:bodyPr/>
        <a:lstStyle/>
        <a:p>
          <a:endParaRPr lang="en-GB"/>
        </a:p>
      </dgm:t>
    </dgm:pt>
    <dgm:pt modelId="{E0489D5E-7703-4C55-8D37-23F3E3822091}">
      <dgm:prSet phldrT="[Text]" custT="1"/>
      <dgm:spPr/>
      <dgm:t>
        <a:bodyPr/>
        <a:lstStyle/>
        <a:p>
          <a:r>
            <a:rPr lang="en-GB" sz="2000" dirty="0"/>
            <a:t>Users involved from outset and throughout (Co-production)</a:t>
          </a:r>
        </a:p>
      </dgm:t>
    </dgm:pt>
    <dgm:pt modelId="{AD1E04C5-035C-44A6-975F-591E71E4E8C1}" type="parTrans" cxnId="{F2A671CD-1A00-4739-8126-C22517E3B6AA}">
      <dgm:prSet/>
      <dgm:spPr/>
      <dgm:t>
        <a:bodyPr/>
        <a:lstStyle/>
        <a:p>
          <a:endParaRPr lang="en-GB"/>
        </a:p>
      </dgm:t>
    </dgm:pt>
    <dgm:pt modelId="{D1178C5A-B554-42AD-AB05-DAAF4982B7E4}" type="sibTrans" cxnId="{F2A671CD-1A00-4739-8126-C22517E3B6AA}">
      <dgm:prSet/>
      <dgm:spPr/>
      <dgm:t>
        <a:bodyPr/>
        <a:lstStyle/>
        <a:p>
          <a:endParaRPr lang="en-GB"/>
        </a:p>
      </dgm:t>
    </dgm:pt>
    <dgm:pt modelId="{2EC2144A-A30C-4D76-BF8B-8AC61AB9E0CD}">
      <dgm:prSet phldrT="[Text]" custT="1"/>
      <dgm:spPr/>
      <dgm:t>
        <a:bodyPr/>
        <a:lstStyle/>
        <a:p>
          <a:r>
            <a:rPr lang="en-GB" sz="1800" dirty="0"/>
            <a:t>Early and well-planned user engagement and KE</a:t>
          </a:r>
        </a:p>
      </dgm:t>
    </dgm:pt>
    <dgm:pt modelId="{E4DC64BA-4498-4D2E-A632-9816ACFA0ACC}" type="parTrans" cxnId="{8FDAA5D1-3544-4FA2-B1D2-15037E019179}">
      <dgm:prSet/>
      <dgm:spPr/>
      <dgm:t>
        <a:bodyPr/>
        <a:lstStyle/>
        <a:p>
          <a:endParaRPr lang="en-GB"/>
        </a:p>
      </dgm:t>
    </dgm:pt>
    <dgm:pt modelId="{3DDCDC87-D751-47E5-B11B-D288FA9EB6C0}" type="sibTrans" cxnId="{8FDAA5D1-3544-4FA2-B1D2-15037E019179}">
      <dgm:prSet/>
      <dgm:spPr/>
      <dgm:t>
        <a:bodyPr/>
        <a:lstStyle/>
        <a:p>
          <a:endParaRPr lang="en-GB"/>
        </a:p>
      </dgm:t>
    </dgm:pt>
    <dgm:pt modelId="{8350162A-C19A-4624-AF30-F7B3FFF25014}">
      <dgm:prSet phldrT="[Text]" custT="1"/>
      <dgm:spPr/>
      <dgm:t>
        <a:bodyPr/>
        <a:lstStyle/>
        <a:p>
          <a:r>
            <a:rPr lang="en-GB" sz="2000" dirty="0"/>
            <a:t>Accessible findings and role of intermediaries and brokers</a:t>
          </a:r>
        </a:p>
      </dgm:t>
    </dgm:pt>
    <dgm:pt modelId="{FCA50D5F-85C4-4408-A936-419C14F1816B}" type="parTrans" cxnId="{38121EC1-796A-4E83-9BB7-8C422B13AE2B}">
      <dgm:prSet/>
      <dgm:spPr/>
      <dgm:t>
        <a:bodyPr/>
        <a:lstStyle/>
        <a:p>
          <a:endParaRPr lang="en-GB"/>
        </a:p>
      </dgm:t>
    </dgm:pt>
    <dgm:pt modelId="{ECBFC0C1-3FF3-4BCF-B02A-9282EFA2E1CA}" type="sibTrans" cxnId="{38121EC1-796A-4E83-9BB7-8C422B13AE2B}">
      <dgm:prSet/>
      <dgm:spPr/>
      <dgm:t>
        <a:bodyPr/>
        <a:lstStyle/>
        <a:p>
          <a:endParaRPr lang="en-GB"/>
        </a:p>
      </dgm:t>
    </dgm:pt>
    <dgm:pt modelId="{B90800E1-8C24-45DC-875C-2E49C493D832}">
      <dgm:prSet phldrT="[Text]" custT="1"/>
      <dgm:spPr/>
      <dgm:t>
        <a:bodyPr/>
        <a:lstStyle/>
        <a:p>
          <a:r>
            <a:rPr lang="en-GB" sz="1800" dirty="0"/>
            <a:t>Establishing and maintaining networks and relationships </a:t>
          </a:r>
        </a:p>
      </dgm:t>
    </dgm:pt>
    <dgm:pt modelId="{984E02CC-394D-42BF-B859-8D0AFF092119}" type="parTrans" cxnId="{EAFA36B4-A718-4C6E-931A-0AB18FD378BB}">
      <dgm:prSet/>
      <dgm:spPr/>
      <dgm:t>
        <a:bodyPr/>
        <a:lstStyle/>
        <a:p>
          <a:endParaRPr lang="en-GB"/>
        </a:p>
      </dgm:t>
    </dgm:pt>
    <dgm:pt modelId="{91972DA4-D025-4847-9B06-206DE9AE8804}" type="sibTrans" cxnId="{EAFA36B4-A718-4C6E-931A-0AB18FD378BB}">
      <dgm:prSet/>
      <dgm:spPr/>
      <dgm:t>
        <a:bodyPr/>
        <a:lstStyle/>
        <a:p>
          <a:endParaRPr lang="en-GB"/>
        </a:p>
      </dgm:t>
    </dgm:pt>
    <dgm:pt modelId="{EB83B51A-F195-4933-AF37-96BAC267FE8E}">
      <dgm:prSet phldrT="[Text]" custT="1"/>
      <dgm:spPr/>
      <dgm:t>
        <a:bodyPr/>
        <a:lstStyle/>
        <a:p>
          <a:r>
            <a:rPr lang="en-GB" sz="2000" dirty="0"/>
            <a:t>Good management and infrastructure support</a:t>
          </a:r>
        </a:p>
      </dgm:t>
    </dgm:pt>
    <dgm:pt modelId="{90B8F10A-199C-457B-99F4-25F3A441F482}" type="parTrans" cxnId="{23B8FFC0-C4EF-4283-B775-691F9D0AD4E3}">
      <dgm:prSet/>
      <dgm:spPr/>
      <dgm:t>
        <a:bodyPr/>
        <a:lstStyle/>
        <a:p>
          <a:endParaRPr lang="en-GB"/>
        </a:p>
      </dgm:t>
    </dgm:pt>
    <dgm:pt modelId="{A1662B6B-8E45-4AD5-B82C-B092DFC5BC6A}" type="sibTrans" cxnId="{23B8FFC0-C4EF-4283-B775-691F9D0AD4E3}">
      <dgm:prSet/>
      <dgm:spPr/>
      <dgm:t>
        <a:bodyPr/>
        <a:lstStyle/>
        <a:p>
          <a:endParaRPr lang="en-GB"/>
        </a:p>
      </dgm:t>
    </dgm:pt>
    <dgm:pt modelId="{7B971C84-186A-4859-B23F-A73F4174A9D2}" type="pres">
      <dgm:prSet presAssocID="{EB415843-A5E9-41AF-BC00-FEC08050E8D4}" presName="linear" presStyleCnt="0">
        <dgm:presLayoutVars>
          <dgm:dir/>
          <dgm:animLvl val="lvl"/>
          <dgm:resizeHandles val="exact"/>
        </dgm:presLayoutVars>
      </dgm:prSet>
      <dgm:spPr/>
    </dgm:pt>
    <dgm:pt modelId="{7440A7CF-4EFB-4648-8FE8-8C887B2ED19B}" type="pres">
      <dgm:prSet presAssocID="{B90800E1-8C24-45DC-875C-2E49C493D832}" presName="parentLin" presStyleCnt="0"/>
      <dgm:spPr/>
    </dgm:pt>
    <dgm:pt modelId="{B3ACA1BB-8741-456A-81C1-B1EC0DC59374}" type="pres">
      <dgm:prSet presAssocID="{B90800E1-8C24-45DC-875C-2E49C493D832}" presName="parentLeftMargin" presStyleLbl="node1" presStyleIdx="0" presStyleCnt="6"/>
      <dgm:spPr/>
    </dgm:pt>
    <dgm:pt modelId="{9F2D7F16-0E06-48AC-8CC5-B6FBA15F6CC4}" type="pres">
      <dgm:prSet presAssocID="{B90800E1-8C24-45DC-875C-2E49C493D83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D275280-A2E1-48DE-A572-7539F17541A4}" type="pres">
      <dgm:prSet presAssocID="{B90800E1-8C24-45DC-875C-2E49C493D832}" presName="negativeSpace" presStyleCnt="0"/>
      <dgm:spPr/>
    </dgm:pt>
    <dgm:pt modelId="{74C1ECE3-25D7-4B56-96A1-64ED754E4B91}" type="pres">
      <dgm:prSet presAssocID="{B90800E1-8C24-45DC-875C-2E49C493D832}" presName="childText" presStyleLbl="conFgAcc1" presStyleIdx="0" presStyleCnt="6">
        <dgm:presLayoutVars>
          <dgm:bulletEnabled val="1"/>
        </dgm:presLayoutVars>
      </dgm:prSet>
      <dgm:spPr/>
    </dgm:pt>
    <dgm:pt modelId="{FA6C55D2-D423-4272-B84F-221F5C12ACFA}" type="pres">
      <dgm:prSet presAssocID="{91972DA4-D025-4847-9B06-206DE9AE8804}" presName="spaceBetweenRectangles" presStyleCnt="0"/>
      <dgm:spPr/>
    </dgm:pt>
    <dgm:pt modelId="{65D5FB2E-958F-45FA-B771-AAE8F3A82A20}" type="pres">
      <dgm:prSet presAssocID="{62290AE0-8466-4518-8DFD-1ADAC28A66FA}" presName="parentLin" presStyleCnt="0"/>
      <dgm:spPr/>
    </dgm:pt>
    <dgm:pt modelId="{75897060-B40E-4705-AB30-8BBE796F133E}" type="pres">
      <dgm:prSet presAssocID="{62290AE0-8466-4518-8DFD-1ADAC28A66FA}" presName="parentLeftMargin" presStyleLbl="node1" presStyleIdx="0" presStyleCnt="6"/>
      <dgm:spPr/>
    </dgm:pt>
    <dgm:pt modelId="{770CBFAB-EC2F-4949-BF7C-435CB642EAC4}" type="pres">
      <dgm:prSet presAssocID="{62290AE0-8466-4518-8DFD-1ADAC28A66F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0932FB3-8BF0-466B-83EF-34AA128CE9A0}" type="pres">
      <dgm:prSet presAssocID="{62290AE0-8466-4518-8DFD-1ADAC28A66FA}" presName="negativeSpace" presStyleCnt="0"/>
      <dgm:spPr/>
    </dgm:pt>
    <dgm:pt modelId="{D9E31D1C-73A1-489F-A135-883148437A00}" type="pres">
      <dgm:prSet presAssocID="{62290AE0-8466-4518-8DFD-1ADAC28A66FA}" presName="childText" presStyleLbl="conFgAcc1" presStyleIdx="1" presStyleCnt="6">
        <dgm:presLayoutVars>
          <dgm:bulletEnabled val="1"/>
        </dgm:presLayoutVars>
      </dgm:prSet>
      <dgm:spPr/>
    </dgm:pt>
    <dgm:pt modelId="{C0BC6E1D-7ED6-409A-822E-8CFD8AE59B45}" type="pres">
      <dgm:prSet presAssocID="{77B5D43C-45E6-422C-92EE-87D22EDE105A}" presName="spaceBetweenRectangles" presStyleCnt="0"/>
      <dgm:spPr/>
    </dgm:pt>
    <dgm:pt modelId="{B676F5DA-FCFC-4647-A99C-D3518AAFDC74}" type="pres">
      <dgm:prSet presAssocID="{E0489D5E-7703-4C55-8D37-23F3E3822091}" presName="parentLin" presStyleCnt="0"/>
      <dgm:spPr/>
    </dgm:pt>
    <dgm:pt modelId="{9256EFD6-584C-4A19-941C-B6462419C3DD}" type="pres">
      <dgm:prSet presAssocID="{E0489D5E-7703-4C55-8D37-23F3E3822091}" presName="parentLeftMargin" presStyleLbl="node1" presStyleIdx="1" presStyleCnt="6"/>
      <dgm:spPr/>
    </dgm:pt>
    <dgm:pt modelId="{901E5A37-A9D4-4A7B-9D58-F76321CD8148}" type="pres">
      <dgm:prSet presAssocID="{E0489D5E-7703-4C55-8D37-23F3E382209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B175319-76B2-437E-9A18-80E501782C6B}" type="pres">
      <dgm:prSet presAssocID="{E0489D5E-7703-4C55-8D37-23F3E3822091}" presName="negativeSpace" presStyleCnt="0"/>
      <dgm:spPr/>
    </dgm:pt>
    <dgm:pt modelId="{8E5BF9E6-38B6-4EEB-A3F9-FBFD9C0BE4CD}" type="pres">
      <dgm:prSet presAssocID="{E0489D5E-7703-4C55-8D37-23F3E3822091}" presName="childText" presStyleLbl="conFgAcc1" presStyleIdx="2" presStyleCnt="6">
        <dgm:presLayoutVars>
          <dgm:bulletEnabled val="1"/>
        </dgm:presLayoutVars>
      </dgm:prSet>
      <dgm:spPr/>
    </dgm:pt>
    <dgm:pt modelId="{9B08CFDF-5006-4B66-964D-700BD4929619}" type="pres">
      <dgm:prSet presAssocID="{D1178C5A-B554-42AD-AB05-DAAF4982B7E4}" presName="spaceBetweenRectangles" presStyleCnt="0"/>
      <dgm:spPr/>
    </dgm:pt>
    <dgm:pt modelId="{D82716B5-A92D-4A90-8922-C12BBCB69BB6}" type="pres">
      <dgm:prSet presAssocID="{2EC2144A-A30C-4D76-BF8B-8AC61AB9E0CD}" presName="parentLin" presStyleCnt="0"/>
      <dgm:spPr/>
    </dgm:pt>
    <dgm:pt modelId="{F80AFE91-1859-489B-A878-7850F9C42D33}" type="pres">
      <dgm:prSet presAssocID="{2EC2144A-A30C-4D76-BF8B-8AC61AB9E0CD}" presName="parentLeftMargin" presStyleLbl="node1" presStyleIdx="2" presStyleCnt="6"/>
      <dgm:spPr/>
    </dgm:pt>
    <dgm:pt modelId="{69123725-A9F9-4045-B57C-144BACE6AF8E}" type="pres">
      <dgm:prSet presAssocID="{2EC2144A-A30C-4D76-BF8B-8AC61AB9E0C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EFE2820-D715-41D7-B267-DE7391C4B9C1}" type="pres">
      <dgm:prSet presAssocID="{2EC2144A-A30C-4D76-BF8B-8AC61AB9E0CD}" presName="negativeSpace" presStyleCnt="0"/>
      <dgm:spPr/>
    </dgm:pt>
    <dgm:pt modelId="{6CDE764D-DA62-46D6-9BDC-4FB12270C847}" type="pres">
      <dgm:prSet presAssocID="{2EC2144A-A30C-4D76-BF8B-8AC61AB9E0CD}" presName="childText" presStyleLbl="conFgAcc1" presStyleIdx="3" presStyleCnt="6">
        <dgm:presLayoutVars>
          <dgm:bulletEnabled val="1"/>
        </dgm:presLayoutVars>
      </dgm:prSet>
      <dgm:spPr/>
    </dgm:pt>
    <dgm:pt modelId="{0F630FC8-4451-4EC7-9595-BCC877D572C0}" type="pres">
      <dgm:prSet presAssocID="{3DDCDC87-D751-47E5-B11B-D288FA9EB6C0}" presName="spaceBetweenRectangles" presStyleCnt="0"/>
      <dgm:spPr/>
    </dgm:pt>
    <dgm:pt modelId="{60C9DD28-3C9D-4ADF-B9E2-D9591C446E8A}" type="pres">
      <dgm:prSet presAssocID="{8350162A-C19A-4624-AF30-F7B3FFF25014}" presName="parentLin" presStyleCnt="0"/>
      <dgm:spPr/>
    </dgm:pt>
    <dgm:pt modelId="{A40DD6C9-D3C5-4116-A8D8-10DC30F9E917}" type="pres">
      <dgm:prSet presAssocID="{8350162A-C19A-4624-AF30-F7B3FFF25014}" presName="parentLeftMargin" presStyleLbl="node1" presStyleIdx="3" presStyleCnt="6"/>
      <dgm:spPr/>
    </dgm:pt>
    <dgm:pt modelId="{7C3ECCDA-8EE8-4880-AEB5-C850192208AD}" type="pres">
      <dgm:prSet presAssocID="{8350162A-C19A-4624-AF30-F7B3FFF2501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60D7918-5673-4912-BA15-8D575DBD592E}" type="pres">
      <dgm:prSet presAssocID="{8350162A-C19A-4624-AF30-F7B3FFF25014}" presName="negativeSpace" presStyleCnt="0"/>
      <dgm:spPr/>
    </dgm:pt>
    <dgm:pt modelId="{54F27FF8-847D-4BEF-89ED-DE211D1BEF62}" type="pres">
      <dgm:prSet presAssocID="{8350162A-C19A-4624-AF30-F7B3FFF25014}" presName="childText" presStyleLbl="conFgAcc1" presStyleIdx="4" presStyleCnt="6">
        <dgm:presLayoutVars>
          <dgm:bulletEnabled val="1"/>
        </dgm:presLayoutVars>
      </dgm:prSet>
      <dgm:spPr/>
    </dgm:pt>
    <dgm:pt modelId="{2656FF3F-B32A-40A8-93D9-1BA2B0692FCF}" type="pres">
      <dgm:prSet presAssocID="{ECBFC0C1-3FF3-4BCF-B02A-9282EFA2E1CA}" presName="spaceBetweenRectangles" presStyleCnt="0"/>
      <dgm:spPr/>
    </dgm:pt>
    <dgm:pt modelId="{0E6AA85A-BD94-41B8-BC77-FFAB1587BAE7}" type="pres">
      <dgm:prSet presAssocID="{EB83B51A-F195-4933-AF37-96BAC267FE8E}" presName="parentLin" presStyleCnt="0"/>
      <dgm:spPr/>
    </dgm:pt>
    <dgm:pt modelId="{4E08AA45-9164-41F6-95CC-710491653CA1}" type="pres">
      <dgm:prSet presAssocID="{EB83B51A-F195-4933-AF37-96BAC267FE8E}" presName="parentLeftMargin" presStyleLbl="node1" presStyleIdx="4" presStyleCnt="6"/>
      <dgm:spPr/>
    </dgm:pt>
    <dgm:pt modelId="{1008A4FC-86A0-491E-9721-5A9135381D7E}" type="pres">
      <dgm:prSet presAssocID="{EB83B51A-F195-4933-AF37-96BAC267FE8E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ADDBE6B9-2432-40B3-9C80-AC8591214A03}" type="pres">
      <dgm:prSet presAssocID="{EB83B51A-F195-4933-AF37-96BAC267FE8E}" presName="negativeSpace" presStyleCnt="0"/>
      <dgm:spPr/>
    </dgm:pt>
    <dgm:pt modelId="{99DA5AFB-BCC2-4043-829B-0F6B6C4939C4}" type="pres">
      <dgm:prSet presAssocID="{EB83B51A-F195-4933-AF37-96BAC267FE8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BB3B829-407D-40A6-B087-567545D2FE7D}" type="presOf" srcId="{B90800E1-8C24-45DC-875C-2E49C493D832}" destId="{B3ACA1BB-8741-456A-81C1-B1EC0DC59374}" srcOrd="0" destOrd="0" presId="urn:microsoft.com/office/officeart/2005/8/layout/list1"/>
    <dgm:cxn modelId="{AE75BE44-A69F-44BE-BE00-695172D06133}" type="presOf" srcId="{E0489D5E-7703-4C55-8D37-23F3E3822091}" destId="{901E5A37-A9D4-4A7B-9D58-F76321CD8148}" srcOrd="1" destOrd="0" presId="urn:microsoft.com/office/officeart/2005/8/layout/list1"/>
    <dgm:cxn modelId="{ED34104D-D5E9-43BE-A149-2FFB6CC076A0}" type="presOf" srcId="{62290AE0-8466-4518-8DFD-1ADAC28A66FA}" destId="{770CBFAB-EC2F-4949-BF7C-435CB642EAC4}" srcOrd="1" destOrd="0" presId="urn:microsoft.com/office/officeart/2005/8/layout/list1"/>
    <dgm:cxn modelId="{D580705F-C587-4C69-8D10-4D9FDAD4A259}" type="presOf" srcId="{EB83B51A-F195-4933-AF37-96BAC267FE8E}" destId="{1008A4FC-86A0-491E-9721-5A9135381D7E}" srcOrd="1" destOrd="0" presId="urn:microsoft.com/office/officeart/2005/8/layout/list1"/>
    <dgm:cxn modelId="{86C3EF5F-66BA-4477-8734-3632F148FB0E}" type="presOf" srcId="{EB415843-A5E9-41AF-BC00-FEC08050E8D4}" destId="{7B971C84-186A-4859-B23F-A73F4174A9D2}" srcOrd="0" destOrd="0" presId="urn:microsoft.com/office/officeart/2005/8/layout/list1"/>
    <dgm:cxn modelId="{26487B64-676C-4E1C-9AF3-5E2EAD70E313}" type="presOf" srcId="{8350162A-C19A-4624-AF30-F7B3FFF25014}" destId="{A40DD6C9-D3C5-4116-A8D8-10DC30F9E917}" srcOrd="0" destOrd="0" presId="urn:microsoft.com/office/officeart/2005/8/layout/list1"/>
    <dgm:cxn modelId="{E9B92A68-6D34-442B-A51F-CFD1BA7353AC}" type="presOf" srcId="{E0489D5E-7703-4C55-8D37-23F3E3822091}" destId="{9256EFD6-584C-4A19-941C-B6462419C3DD}" srcOrd="0" destOrd="0" presId="urn:microsoft.com/office/officeart/2005/8/layout/list1"/>
    <dgm:cxn modelId="{6DFE8E91-B79F-4DAB-A69E-DFDC8C7CCEC7}" type="presOf" srcId="{2EC2144A-A30C-4D76-BF8B-8AC61AB9E0CD}" destId="{69123725-A9F9-4045-B57C-144BACE6AF8E}" srcOrd="1" destOrd="0" presId="urn:microsoft.com/office/officeart/2005/8/layout/list1"/>
    <dgm:cxn modelId="{076BA0A7-2DFF-4EF1-B361-B3CEE188ACDC}" type="presOf" srcId="{62290AE0-8466-4518-8DFD-1ADAC28A66FA}" destId="{75897060-B40E-4705-AB30-8BBE796F133E}" srcOrd="0" destOrd="0" presId="urn:microsoft.com/office/officeart/2005/8/layout/list1"/>
    <dgm:cxn modelId="{61849EAA-057B-464F-9571-6A77C294959E}" type="presOf" srcId="{B90800E1-8C24-45DC-875C-2E49C493D832}" destId="{9F2D7F16-0E06-48AC-8CC5-B6FBA15F6CC4}" srcOrd="1" destOrd="0" presId="urn:microsoft.com/office/officeart/2005/8/layout/list1"/>
    <dgm:cxn modelId="{E62CC3B1-8D95-477E-9DDB-238175CD5439}" type="presOf" srcId="{2EC2144A-A30C-4D76-BF8B-8AC61AB9E0CD}" destId="{F80AFE91-1859-489B-A878-7850F9C42D33}" srcOrd="0" destOrd="0" presId="urn:microsoft.com/office/officeart/2005/8/layout/list1"/>
    <dgm:cxn modelId="{EAFA36B4-A718-4C6E-931A-0AB18FD378BB}" srcId="{EB415843-A5E9-41AF-BC00-FEC08050E8D4}" destId="{B90800E1-8C24-45DC-875C-2E49C493D832}" srcOrd="0" destOrd="0" parTransId="{984E02CC-394D-42BF-B859-8D0AFF092119}" sibTransId="{91972DA4-D025-4847-9B06-206DE9AE8804}"/>
    <dgm:cxn modelId="{7D9EF9BF-A448-4E64-BB14-9F8C2A8021A7}" srcId="{EB415843-A5E9-41AF-BC00-FEC08050E8D4}" destId="{62290AE0-8466-4518-8DFD-1ADAC28A66FA}" srcOrd="1" destOrd="0" parTransId="{20CBF210-CBF4-484F-AAD5-4690241CEC2B}" sibTransId="{77B5D43C-45E6-422C-92EE-87D22EDE105A}"/>
    <dgm:cxn modelId="{23B8FFC0-C4EF-4283-B775-691F9D0AD4E3}" srcId="{EB415843-A5E9-41AF-BC00-FEC08050E8D4}" destId="{EB83B51A-F195-4933-AF37-96BAC267FE8E}" srcOrd="5" destOrd="0" parTransId="{90B8F10A-199C-457B-99F4-25F3A441F482}" sibTransId="{A1662B6B-8E45-4AD5-B82C-B092DFC5BC6A}"/>
    <dgm:cxn modelId="{38121EC1-796A-4E83-9BB7-8C422B13AE2B}" srcId="{EB415843-A5E9-41AF-BC00-FEC08050E8D4}" destId="{8350162A-C19A-4624-AF30-F7B3FFF25014}" srcOrd="4" destOrd="0" parTransId="{FCA50D5F-85C4-4408-A936-419C14F1816B}" sibTransId="{ECBFC0C1-3FF3-4BCF-B02A-9282EFA2E1CA}"/>
    <dgm:cxn modelId="{F2A671CD-1A00-4739-8126-C22517E3B6AA}" srcId="{EB415843-A5E9-41AF-BC00-FEC08050E8D4}" destId="{E0489D5E-7703-4C55-8D37-23F3E3822091}" srcOrd="2" destOrd="0" parTransId="{AD1E04C5-035C-44A6-975F-591E71E4E8C1}" sibTransId="{D1178C5A-B554-42AD-AB05-DAAF4982B7E4}"/>
    <dgm:cxn modelId="{8FDAA5D1-3544-4FA2-B1D2-15037E019179}" srcId="{EB415843-A5E9-41AF-BC00-FEC08050E8D4}" destId="{2EC2144A-A30C-4D76-BF8B-8AC61AB9E0CD}" srcOrd="3" destOrd="0" parTransId="{E4DC64BA-4498-4D2E-A632-9816ACFA0ACC}" sibTransId="{3DDCDC87-D751-47E5-B11B-D288FA9EB6C0}"/>
    <dgm:cxn modelId="{C64805ED-DCD2-41F9-9DF3-B8628AE58FCD}" type="presOf" srcId="{EB83B51A-F195-4933-AF37-96BAC267FE8E}" destId="{4E08AA45-9164-41F6-95CC-710491653CA1}" srcOrd="0" destOrd="0" presId="urn:microsoft.com/office/officeart/2005/8/layout/list1"/>
    <dgm:cxn modelId="{5626C0F4-F97C-4AAA-BCDD-68B30ACF96E2}" type="presOf" srcId="{8350162A-C19A-4624-AF30-F7B3FFF25014}" destId="{7C3ECCDA-8EE8-4880-AEB5-C850192208AD}" srcOrd="1" destOrd="0" presId="urn:microsoft.com/office/officeart/2005/8/layout/list1"/>
    <dgm:cxn modelId="{0B253F58-CF65-4BE9-A3B6-99ECE03B7B51}" type="presParOf" srcId="{7B971C84-186A-4859-B23F-A73F4174A9D2}" destId="{7440A7CF-4EFB-4648-8FE8-8C887B2ED19B}" srcOrd="0" destOrd="0" presId="urn:microsoft.com/office/officeart/2005/8/layout/list1"/>
    <dgm:cxn modelId="{34EF9196-D5FB-4138-9EC1-FA4B8709BFB6}" type="presParOf" srcId="{7440A7CF-4EFB-4648-8FE8-8C887B2ED19B}" destId="{B3ACA1BB-8741-456A-81C1-B1EC0DC59374}" srcOrd="0" destOrd="0" presId="urn:microsoft.com/office/officeart/2005/8/layout/list1"/>
    <dgm:cxn modelId="{C6EABD13-AF81-4294-93F5-E4A1147E38F9}" type="presParOf" srcId="{7440A7CF-4EFB-4648-8FE8-8C887B2ED19B}" destId="{9F2D7F16-0E06-48AC-8CC5-B6FBA15F6CC4}" srcOrd="1" destOrd="0" presId="urn:microsoft.com/office/officeart/2005/8/layout/list1"/>
    <dgm:cxn modelId="{C1ED8810-970F-4C09-A8F5-453A82CF968E}" type="presParOf" srcId="{7B971C84-186A-4859-B23F-A73F4174A9D2}" destId="{0D275280-A2E1-48DE-A572-7539F17541A4}" srcOrd="1" destOrd="0" presId="urn:microsoft.com/office/officeart/2005/8/layout/list1"/>
    <dgm:cxn modelId="{41F1CA62-9A80-49F4-AC1D-4AABEC0ED43E}" type="presParOf" srcId="{7B971C84-186A-4859-B23F-A73F4174A9D2}" destId="{74C1ECE3-25D7-4B56-96A1-64ED754E4B91}" srcOrd="2" destOrd="0" presId="urn:microsoft.com/office/officeart/2005/8/layout/list1"/>
    <dgm:cxn modelId="{C9F1D385-14A9-4697-880D-87AD5E71721F}" type="presParOf" srcId="{7B971C84-186A-4859-B23F-A73F4174A9D2}" destId="{FA6C55D2-D423-4272-B84F-221F5C12ACFA}" srcOrd="3" destOrd="0" presId="urn:microsoft.com/office/officeart/2005/8/layout/list1"/>
    <dgm:cxn modelId="{ED908CB9-89B0-4CCC-B86A-F998BAFD9A4D}" type="presParOf" srcId="{7B971C84-186A-4859-B23F-A73F4174A9D2}" destId="{65D5FB2E-958F-45FA-B771-AAE8F3A82A20}" srcOrd="4" destOrd="0" presId="urn:microsoft.com/office/officeart/2005/8/layout/list1"/>
    <dgm:cxn modelId="{D48FE27E-826C-4861-B83C-9E91006EA2C2}" type="presParOf" srcId="{65D5FB2E-958F-45FA-B771-AAE8F3A82A20}" destId="{75897060-B40E-4705-AB30-8BBE796F133E}" srcOrd="0" destOrd="0" presId="urn:microsoft.com/office/officeart/2005/8/layout/list1"/>
    <dgm:cxn modelId="{D5A9E049-A118-4100-A801-02F9D1292A55}" type="presParOf" srcId="{65D5FB2E-958F-45FA-B771-AAE8F3A82A20}" destId="{770CBFAB-EC2F-4949-BF7C-435CB642EAC4}" srcOrd="1" destOrd="0" presId="urn:microsoft.com/office/officeart/2005/8/layout/list1"/>
    <dgm:cxn modelId="{20DEEA7C-53E4-40D6-ABAD-6D293FCED649}" type="presParOf" srcId="{7B971C84-186A-4859-B23F-A73F4174A9D2}" destId="{90932FB3-8BF0-466B-83EF-34AA128CE9A0}" srcOrd="5" destOrd="0" presId="urn:microsoft.com/office/officeart/2005/8/layout/list1"/>
    <dgm:cxn modelId="{8A5D0501-1329-4EED-810D-5938BEFFBC5E}" type="presParOf" srcId="{7B971C84-186A-4859-B23F-A73F4174A9D2}" destId="{D9E31D1C-73A1-489F-A135-883148437A00}" srcOrd="6" destOrd="0" presId="urn:microsoft.com/office/officeart/2005/8/layout/list1"/>
    <dgm:cxn modelId="{B493052D-9CAE-4D42-8209-F8432DA8EF3F}" type="presParOf" srcId="{7B971C84-186A-4859-B23F-A73F4174A9D2}" destId="{C0BC6E1D-7ED6-409A-822E-8CFD8AE59B45}" srcOrd="7" destOrd="0" presId="urn:microsoft.com/office/officeart/2005/8/layout/list1"/>
    <dgm:cxn modelId="{9CB4A23C-D7EA-442A-978D-B74792D6AB5A}" type="presParOf" srcId="{7B971C84-186A-4859-B23F-A73F4174A9D2}" destId="{B676F5DA-FCFC-4647-A99C-D3518AAFDC74}" srcOrd="8" destOrd="0" presId="urn:microsoft.com/office/officeart/2005/8/layout/list1"/>
    <dgm:cxn modelId="{7B87465A-73C2-4254-9DD8-159D48F1472E}" type="presParOf" srcId="{B676F5DA-FCFC-4647-A99C-D3518AAFDC74}" destId="{9256EFD6-584C-4A19-941C-B6462419C3DD}" srcOrd="0" destOrd="0" presId="urn:microsoft.com/office/officeart/2005/8/layout/list1"/>
    <dgm:cxn modelId="{42A42169-5ED7-4A37-8646-C2086D07E66E}" type="presParOf" srcId="{B676F5DA-FCFC-4647-A99C-D3518AAFDC74}" destId="{901E5A37-A9D4-4A7B-9D58-F76321CD8148}" srcOrd="1" destOrd="0" presId="urn:microsoft.com/office/officeart/2005/8/layout/list1"/>
    <dgm:cxn modelId="{0F7BB265-F8B3-4FEF-B827-093E135C6B80}" type="presParOf" srcId="{7B971C84-186A-4859-B23F-A73F4174A9D2}" destId="{3B175319-76B2-437E-9A18-80E501782C6B}" srcOrd="9" destOrd="0" presId="urn:microsoft.com/office/officeart/2005/8/layout/list1"/>
    <dgm:cxn modelId="{8150EAEA-25F7-41EA-A80D-3D98DAC359EB}" type="presParOf" srcId="{7B971C84-186A-4859-B23F-A73F4174A9D2}" destId="{8E5BF9E6-38B6-4EEB-A3F9-FBFD9C0BE4CD}" srcOrd="10" destOrd="0" presId="urn:microsoft.com/office/officeart/2005/8/layout/list1"/>
    <dgm:cxn modelId="{68C914FB-95D8-4814-A93B-247993BF07A7}" type="presParOf" srcId="{7B971C84-186A-4859-B23F-A73F4174A9D2}" destId="{9B08CFDF-5006-4B66-964D-700BD4929619}" srcOrd="11" destOrd="0" presId="urn:microsoft.com/office/officeart/2005/8/layout/list1"/>
    <dgm:cxn modelId="{73113290-B06F-4567-804B-FA6B5BD481D6}" type="presParOf" srcId="{7B971C84-186A-4859-B23F-A73F4174A9D2}" destId="{D82716B5-A92D-4A90-8922-C12BBCB69BB6}" srcOrd="12" destOrd="0" presId="urn:microsoft.com/office/officeart/2005/8/layout/list1"/>
    <dgm:cxn modelId="{0717B4F9-E7E6-40B2-98E6-297CEA8FEFEE}" type="presParOf" srcId="{D82716B5-A92D-4A90-8922-C12BBCB69BB6}" destId="{F80AFE91-1859-489B-A878-7850F9C42D33}" srcOrd="0" destOrd="0" presId="urn:microsoft.com/office/officeart/2005/8/layout/list1"/>
    <dgm:cxn modelId="{AB054213-79D8-4A16-9A90-81BD823446C1}" type="presParOf" srcId="{D82716B5-A92D-4A90-8922-C12BBCB69BB6}" destId="{69123725-A9F9-4045-B57C-144BACE6AF8E}" srcOrd="1" destOrd="0" presId="urn:microsoft.com/office/officeart/2005/8/layout/list1"/>
    <dgm:cxn modelId="{E4E7E263-458D-448D-82CD-F4CEAFC78620}" type="presParOf" srcId="{7B971C84-186A-4859-B23F-A73F4174A9D2}" destId="{CEFE2820-D715-41D7-B267-DE7391C4B9C1}" srcOrd="13" destOrd="0" presId="urn:microsoft.com/office/officeart/2005/8/layout/list1"/>
    <dgm:cxn modelId="{3EFE45F8-70F6-432E-825B-D6ADBE8234CF}" type="presParOf" srcId="{7B971C84-186A-4859-B23F-A73F4174A9D2}" destId="{6CDE764D-DA62-46D6-9BDC-4FB12270C847}" srcOrd="14" destOrd="0" presId="urn:microsoft.com/office/officeart/2005/8/layout/list1"/>
    <dgm:cxn modelId="{CEC8BD1E-F74D-4CB1-9656-4F2F8A6BE5D2}" type="presParOf" srcId="{7B971C84-186A-4859-B23F-A73F4174A9D2}" destId="{0F630FC8-4451-4EC7-9595-BCC877D572C0}" srcOrd="15" destOrd="0" presId="urn:microsoft.com/office/officeart/2005/8/layout/list1"/>
    <dgm:cxn modelId="{45304A0D-04C8-4A16-B29E-F38EFE978D8E}" type="presParOf" srcId="{7B971C84-186A-4859-B23F-A73F4174A9D2}" destId="{60C9DD28-3C9D-4ADF-B9E2-D9591C446E8A}" srcOrd="16" destOrd="0" presId="urn:microsoft.com/office/officeart/2005/8/layout/list1"/>
    <dgm:cxn modelId="{105E11F2-FC17-4270-8480-4735D22BB322}" type="presParOf" srcId="{60C9DD28-3C9D-4ADF-B9E2-D9591C446E8A}" destId="{A40DD6C9-D3C5-4116-A8D8-10DC30F9E917}" srcOrd="0" destOrd="0" presId="urn:microsoft.com/office/officeart/2005/8/layout/list1"/>
    <dgm:cxn modelId="{1D8DCD78-8F8A-46FA-BC72-67C3A3EB277D}" type="presParOf" srcId="{60C9DD28-3C9D-4ADF-B9E2-D9591C446E8A}" destId="{7C3ECCDA-8EE8-4880-AEB5-C850192208AD}" srcOrd="1" destOrd="0" presId="urn:microsoft.com/office/officeart/2005/8/layout/list1"/>
    <dgm:cxn modelId="{39690F70-E78C-4FB8-9232-517709C27DEC}" type="presParOf" srcId="{7B971C84-186A-4859-B23F-A73F4174A9D2}" destId="{160D7918-5673-4912-BA15-8D575DBD592E}" srcOrd="17" destOrd="0" presId="urn:microsoft.com/office/officeart/2005/8/layout/list1"/>
    <dgm:cxn modelId="{7243A964-B06D-4DC2-946F-87D2AD6B2922}" type="presParOf" srcId="{7B971C84-186A-4859-B23F-A73F4174A9D2}" destId="{54F27FF8-847D-4BEF-89ED-DE211D1BEF62}" srcOrd="18" destOrd="0" presId="urn:microsoft.com/office/officeart/2005/8/layout/list1"/>
    <dgm:cxn modelId="{0D11B299-1A32-4480-95CC-AC516D07EB6B}" type="presParOf" srcId="{7B971C84-186A-4859-B23F-A73F4174A9D2}" destId="{2656FF3F-B32A-40A8-93D9-1BA2B0692FCF}" srcOrd="19" destOrd="0" presId="urn:microsoft.com/office/officeart/2005/8/layout/list1"/>
    <dgm:cxn modelId="{270DD95C-7609-472E-A740-7EDC1118B1AA}" type="presParOf" srcId="{7B971C84-186A-4859-B23F-A73F4174A9D2}" destId="{0E6AA85A-BD94-41B8-BC77-FFAB1587BAE7}" srcOrd="20" destOrd="0" presId="urn:microsoft.com/office/officeart/2005/8/layout/list1"/>
    <dgm:cxn modelId="{F67FD2BC-6416-4850-873A-41F0991502AB}" type="presParOf" srcId="{0E6AA85A-BD94-41B8-BC77-FFAB1587BAE7}" destId="{4E08AA45-9164-41F6-95CC-710491653CA1}" srcOrd="0" destOrd="0" presId="urn:microsoft.com/office/officeart/2005/8/layout/list1"/>
    <dgm:cxn modelId="{93090225-1D1D-4D1D-8041-623A1AD2FE2D}" type="presParOf" srcId="{0E6AA85A-BD94-41B8-BC77-FFAB1587BAE7}" destId="{1008A4FC-86A0-491E-9721-5A9135381D7E}" srcOrd="1" destOrd="0" presId="urn:microsoft.com/office/officeart/2005/8/layout/list1"/>
    <dgm:cxn modelId="{B8C3844D-DB27-4A40-8857-E0AFC6B93262}" type="presParOf" srcId="{7B971C84-186A-4859-B23F-A73F4174A9D2}" destId="{ADDBE6B9-2432-40B3-9C80-AC8591214A03}" srcOrd="21" destOrd="0" presId="urn:microsoft.com/office/officeart/2005/8/layout/list1"/>
    <dgm:cxn modelId="{7C9BEEE1-9443-4F13-825F-B97B13565171}" type="presParOf" srcId="{7B971C84-186A-4859-B23F-A73F4174A9D2}" destId="{99DA5AFB-BCC2-4043-829B-0F6B6C4939C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1ECE3-25D7-4B56-96A1-64ED754E4B91}">
      <dsp:nvSpPr>
        <dsp:cNvPr id="0" name=""/>
        <dsp:cNvSpPr/>
      </dsp:nvSpPr>
      <dsp:spPr>
        <a:xfrm>
          <a:off x="0" y="302504"/>
          <a:ext cx="6192688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D7F16-0E06-48AC-8CC5-B6FBA15F6CC4}">
      <dsp:nvSpPr>
        <dsp:cNvPr id="0" name=""/>
        <dsp:cNvSpPr/>
      </dsp:nvSpPr>
      <dsp:spPr>
        <a:xfrm>
          <a:off x="309634" y="22064"/>
          <a:ext cx="433488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Establishing and maintaining networks and relationships </a:t>
          </a:r>
        </a:p>
      </dsp:txBody>
      <dsp:txXfrm>
        <a:off x="337014" y="49444"/>
        <a:ext cx="4280121" cy="506120"/>
      </dsp:txXfrm>
    </dsp:sp>
    <dsp:sp modelId="{D9E31D1C-73A1-489F-A135-883148437A00}">
      <dsp:nvSpPr>
        <dsp:cNvPr id="0" name=""/>
        <dsp:cNvSpPr/>
      </dsp:nvSpPr>
      <dsp:spPr>
        <a:xfrm>
          <a:off x="0" y="1164344"/>
          <a:ext cx="6192688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CBFAB-EC2F-4949-BF7C-435CB642EAC4}">
      <dsp:nvSpPr>
        <dsp:cNvPr id="0" name=""/>
        <dsp:cNvSpPr/>
      </dsp:nvSpPr>
      <dsp:spPr>
        <a:xfrm>
          <a:off x="309634" y="883904"/>
          <a:ext cx="433488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Awareness of the business or practice context of users</a:t>
          </a:r>
        </a:p>
      </dsp:txBody>
      <dsp:txXfrm>
        <a:off x="337014" y="911284"/>
        <a:ext cx="4280121" cy="506120"/>
      </dsp:txXfrm>
    </dsp:sp>
    <dsp:sp modelId="{8E5BF9E6-38B6-4EEB-A3F9-FBFD9C0BE4CD}">
      <dsp:nvSpPr>
        <dsp:cNvPr id="0" name=""/>
        <dsp:cNvSpPr/>
      </dsp:nvSpPr>
      <dsp:spPr>
        <a:xfrm>
          <a:off x="0" y="2026184"/>
          <a:ext cx="6192688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E5A37-A9D4-4A7B-9D58-F76321CD8148}">
      <dsp:nvSpPr>
        <dsp:cNvPr id="0" name=""/>
        <dsp:cNvSpPr/>
      </dsp:nvSpPr>
      <dsp:spPr>
        <a:xfrm>
          <a:off x="309634" y="1745744"/>
          <a:ext cx="433488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Users involved from outset and throughout (Co-production)</a:t>
          </a:r>
        </a:p>
      </dsp:txBody>
      <dsp:txXfrm>
        <a:off x="337014" y="1773124"/>
        <a:ext cx="4280121" cy="506120"/>
      </dsp:txXfrm>
    </dsp:sp>
    <dsp:sp modelId="{6CDE764D-DA62-46D6-9BDC-4FB12270C847}">
      <dsp:nvSpPr>
        <dsp:cNvPr id="0" name=""/>
        <dsp:cNvSpPr/>
      </dsp:nvSpPr>
      <dsp:spPr>
        <a:xfrm>
          <a:off x="0" y="2888024"/>
          <a:ext cx="6192688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123725-A9F9-4045-B57C-144BACE6AF8E}">
      <dsp:nvSpPr>
        <dsp:cNvPr id="0" name=""/>
        <dsp:cNvSpPr/>
      </dsp:nvSpPr>
      <dsp:spPr>
        <a:xfrm>
          <a:off x="309634" y="2607584"/>
          <a:ext cx="433488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Early and well-planned user engagement and KE</a:t>
          </a:r>
        </a:p>
      </dsp:txBody>
      <dsp:txXfrm>
        <a:off x="337014" y="2634964"/>
        <a:ext cx="4280121" cy="506120"/>
      </dsp:txXfrm>
    </dsp:sp>
    <dsp:sp modelId="{54F27FF8-847D-4BEF-89ED-DE211D1BEF62}">
      <dsp:nvSpPr>
        <dsp:cNvPr id="0" name=""/>
        <dsp:cNvSpPr/>
      </dsp:nvSpPr>
      <dsp:spPr>
        <a:xfrm>
          <a:off x="0" y="3749864"/>
          <a:ext cx="6192688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ECCDA-8EE8-4880-AEB5-C850192208AD}">
      <dsp:nvSpPr>
        <dsp:cNvPr id="0" name=""/>
        <dsp:cNvSpPr/>
      </dsp:nvSpPr>
      <dsp:spPr>
        <a:xfrm>
          <a:off x="309634" y="3469424"/>
          <a:ext cx="433488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Accessible findings and role of intermediaries and brokers</a:t>
          </a:r>
        </a:p>
      </dsp:txBody>
      <dsp:txXfrm>
        <a:off x="337014" y="3496804"/>
        <a:ext cx="4280121" cy="506120"/>
      </dsp:txXfrm>
    </dsp:sp>
    <dsp:sp modelId="{99DA5AFB-BCC2-4043-829B-0F6B6C4939C4}">
      <dsp:nvSpPr>
        <dsp:cNvPr id="0" name=""/>
        <dsp:cNvSpPr/>
      </dsp:nvSpPr>
      <dsp:spPr>
        <a:xfrm>
          <a:off x="0" y="4611704"/>
          <a:ext cx="6192688" cy="478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8A4FC-86A0-491E-9721-5A9135381D7E}">
      <dsp:nvSpPr>
        <dsp:cNvPr id="0" name=""/>
        <dsp:cNvSpPr/>
      </dsp:nvSpPr>
      <dsp:spPr>
        <a:xfrm>
          <a:off x="309634" y="4331263"/>
          <a:ext cx="433488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Good management and infrastructure support</a:t>
          </a:r>
        </a:p>
      </dsp:txBody>
      <dsp:txXfrm>
        <a:off x="337014" y="4358643"/>
        <a:ext cx="4280121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B38FC-280C-BA46-A335-CC9628A5C93B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7D708-FF68-5E44-8DE1-893FDF165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00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Change for original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3085A-D970-4E6D-9619-08D0DE2AFD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00594A-FE1C-45A5-AC50-04626A602B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39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C8A7E2-4C48-42A5-8C51-F4E65BA166F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48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4347B7-9287-449B-8209-AC3C4843D7D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79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66E9-F67E-8E41-B5D2-FE50BFEEC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EA21A-D39E-FF43-BEC1-1D4269578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DE318-6B4B-FE4F-8EBF-5F83E88E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AC40-E08F-1846-9737-EA9853CD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7ED2B-DBC9-674A-B5D7-AD4557EC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0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6197-45C8-A24D-9639-FEA0174A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10CEB-4AC2-2D47-BCA9-F48AEED3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2DAD1-FC32-0C40-92B1-17C4C62E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A459B-A349-2647-B505-750EBF3F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B35D8-E835-A947-81ED-14F9ABC2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8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F942A2-EA67-AA4C-9549-5947DEC5C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6F261-D348-5144-9949-EFD70AB84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1022E-618F-6D40-AEDC-FF1587C4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0BDB2-4DBF-F94D-8B38-18ED43B8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48A93-59CA-8A4C-A6BF-D3F2A5719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3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27238-0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3" t="12769" r="3563" b="17239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3" descr="Top H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8775"/>
            <a:ext cx="8642351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 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184" y="349251"/>
            <a:ext cx="241300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1521018" y="0"/>
            <a:ext cx="670983" cy="6858000"/>
          </a:xfrm>
          <a:prstGeom prst="rect">
            <a:avLst/>
          </a:prstGeom>
          <a:solidFill>
            <a:srgbClr val="3B93A6">
              <a:alpha val="79999"/>
            </a:srgbClr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" name="Round Single Corner Rectangle 7"/>
          <p:cNvSpPr/>
          <p:nvPr/>
        </p:nvSpPr>
        <p:spPr>
          <a:xfrm>
            <a:off x="480484" y="1260476"/>
            <a:ext cx="10320867" cy="1089025"/>
          </a:xfrm>
          <a:prstGeom prst="round1Rect">
            <a:avLst/>
          </a:prstGeom>
          <a:solidFill>
            <a:srgbClr val="484542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80484" y="1260475"/>
            <a:ext cx="9870016" cy="571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80485" y="1890713"/>
            <a:ext cx="9874249" cy="488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5315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672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82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368" y="2230438"/>
            <a:ext cx="5323417" cy="45259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4984" y="2230438"/>
            <a:ext cx="5323416" cy="4525962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413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1124744"/>
            <a:ext cx="10972800" cy="6480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71" y="199715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371" y="26369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5138" y="199715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5138" y="26369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526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53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496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87" y="1052736"/>
            <a:ext cx="4011084" cy="99756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920" y="1052736"/>
            <a:ext cx="6815667" cy="5688632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787" y="2132857"/>
            <a:ext cx="4011084" cy="460851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579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B8A6-87EA-A149-BE96-05EE7772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0D90E-F1E5-AC46-9B58-5A31943CB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835AE-0E8C-0D41-9712-48736771F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D3DEA-F0A1-4749-B286-F6B771854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FBA51-0B9E-EE42-9B84-7ECB5A9B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0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5312569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51584" y="1124744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1584" y="5879307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748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227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7967" y="1258888"/>
            <a:ext cx="2743200" cy="5497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8367" y="1258888"/>
            <a:ext cx="8026400" cy="5497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5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DFC9-EE2A-E64C-8158-344FBD1E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2BC4-815B-8946-BFC1-DA7143E50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3DFAE-2725-C142-B991-3DE111DE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6A326-F2C6-864B-B44B-5E39D65C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29492-6FA5-1440-B663-B9D012B3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0525-B689-784A-AD17-B7E53AEDF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CD3B2-CD8C-9F4B-A3EC-A3176ADE3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36B86-67F0-CA42-BE12-65BE9086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8F099-40D0-9D4B-8320-2F033588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307F9-4C74-3541-8A14-5B757431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70379-E560-CF4B-B354-0BCA313C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43D2-B32D-DD47-B524-90C6E10B0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4CA74-2697-2C4F-92B9-B534F3AFC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98C7C-F472-8044-A6C8-592F121DD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0E7E8-4434-0440-8DE2-39EDBAA88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0B8A90-64EE-B74D-BB30-0DF16D14A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862FA-EF00-2341-A6D2-D3D439FB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D2255-F6EF-054A-9170-2B54D269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D4DA3A-C8E8-F447-A23F-F7A993483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5959D-9A00-6149-96D9-DFF96395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C764B-2C00-9840-A237-3B3B8C3C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358C8-F11D-BF42-BB6C-84C336A7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4C573-9416-9042-AA3D-9FF1BB68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5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83401-99B6-6F41-84EB-DB366A19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9B798D-32BF-E54E-9BF8-DE7E7C44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BA72D-A9CC-5F40-BB1B-D907DC7C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9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F4E06-2B80-F844-80F6-A1D5484F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563DE-BC0F-2E4A-9855-B2A6491B1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CFA90-E93B-BE47-A390-B5E9E9ADD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FF83D-60F3-5843-94AB-EBA525E79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A74C3-4D00-D648-90CD-F952EA13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6F9EF-E44D-AB4A-AF33-49EFF92F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4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0A36A-1330-524E-B79E-95CDA7652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61AF8-1503-574D-AEDA-06781542B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52EFA-B177-6947-AD12-7032DDCFA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A1113-AC71-B240-9906-B432D204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E1838-9536-9D4D-B07A-A4C2F23EA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958AD-44BE-AD44-8BCC-4E6AFCBF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6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D071E-E904-9F40-89FE-D79DC90F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F0D4-7F56-FB4C-A661-99B1F35F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46987-A3D2-6C4A-8C6B-786703C18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48355-264A-544B-AC41-FD0A6C6AB415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F5DA1-6B6D-A84C-93CE-1791AC351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DE386-7527-8B43-8DF5-75D0844942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31B4-A1F9-6C44-984B-5B77DB763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Top Hu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8775"/>
            <a:ext cx="8642351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Logo redrawn 43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184" y="347664"/>
            <a:ext cx="2413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11521018" y="0"/>
            <a:ext cx="670983" cy="6858000"/>
          </a:xfrm>
          <a:prstGeom prst="rect">
            <a:avLst/>
          </a:prstGeom>
          <a:solidFill>
            <a:srgbClr val="3B93A6"/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78367" y="1258888"/>
            <a:ext cx="109728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68" y="2230438"/>
            <a:ext cx="10850033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42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45535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irc.ac.uk/object/report/3221/doc/AcademicSurveyReport%20201009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0578" y="1399819"/>
            <a:ext cx="2698044" cy="49896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People based activities</a:t>
            </a:r>
          </a:p>
          <a:p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For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Participating in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Sitting on Advisory Boards, Steering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Standard setting forums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Delivering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Curriculum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Enterprise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Student placements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Attending Conferences, events, workshops</a:t>
            </a:r>
          </a:p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28622" y="1399820"/>
            <a:ext cx="2698044" cy="4989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Community based activities</a:t>
            </a:r>
          </a:p>
          <a:p>
            <a:pPr algn="ctr"/>
            <a:endParaRPr lang="en-GB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Public Exhibitions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School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Lectures and seminars for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Community based 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926666" y="1399820"/>
            <a:ext cx="2698044" cy="4989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Problem Solving Activities</a:t>
            </a:r>
          </a:p>
          <a:p>
            <a:pPr algn="ctr"/>
            <a:endParaRPr lang="en-GB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 For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Joint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Hosting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External Secondments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Prototyping and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Consultancy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Contract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Physical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Informal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Research consortia</a:t>
            </a:r>
          </a:p>
          <a:p>
            <a:pPr algn="ctr"/>
            <a:endParaRPr lang="en-GB" sz="1600" dirty="0">
              <a:solidFill>
                <a:schemeClr val="tx2"/>
              </a:solidFill>
            </a:endParaRPr>
          </a:p>
          <a:p>
            <a:pPr algn="ctr"/>
            <a:endParaRPr lang="en-GB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624710" y="1399819"/>
            <a:ext cx="2698044" cy="49896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Commercialisation Activities</a:t>
            </a:r>
          </a:p>
          <a:p>
            <a:pPr algn="ctr"/>
            <a:endParaRPr lang="en-GB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For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Joint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Patenting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Spun out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Formed/run consultancy</a:t>
            </a:r>
          </a:p>
          <a:p>
            <a:pPr algn="ctr"/>
            <a:endParaRPr lang="en-GB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2"/>
              </a:solidFill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1" y="6389507"/>
            <a:ext cx="12612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Adapted from UKIRC (2010) </a:t>
            </a:r>
            <a:r>
              <a:rPr lang="en-GB" altLang="en-US" sz="1600" i="1" dirty="0">
                <a:hlinkClick r:id="rId3" invalidUrl="http://www.ukirc.ac.uk/object/report/3221/doc/AcademicSurveyReport 201009.pdf"/>
              </a:rPr>
              <a:t>Knowledge Exchange between Academics and the Business, Public and Third Sectors</a:t>
            </a:r>
            <a:r>
              <a:rPr lang="en-GB" sz="1600" dirty="0"/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9110" y="289740"/>
            <a:ext cx="10363200" cy="771525"/>
          </a:xfrm>
        </p:spPr>
        <p:txBody>
          <a:bodyPr/>
          <a:lstStyle/>
          <a:p>
            <a:r>
              <a:rPr lang="en-GB" dirty="0"/>
              <a:t>Example Knowledge Exchange activities</a:t>
            </a:r>
          </a:p>
        </p:txBody>
      </p:sp>
    </p:spTree>
    <p:extLst>
      <p:ext uri="{BB962C8B-B14F-4D97-AF65-F5344CB8AC3E}">
        <p14:creationId xmlns:p14="http://schemas.microsoft.com/office/powerpoint/2010/main" val="21272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088" y="1018529"/>
            <a:ext cx="7772400" cy="648072"/>
          </a:xfrm>
        </p:spPr>
        <p:txBody>
          <a:bodyPr anchor="ctr"/>
          <a:lstStyle/>
          <a:p>
            <a:pPr algn="l"/>
            <a:r>
              <a:rPr lang="en-GB" sz="3000" dirty="0">
                <a:solidFill>
                  <a:schemeClr val="accent1">
                    <a:lumMod val="50000"/>
                  </a:schemeClr>
                </a:solidFill>
              </a:rPr>
              <a:t>Simple model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007768" y="3284985"/>
            <a:ext cx="3898776" cy="1108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</a:rPr>
              <a:t>Research use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users are applying it to policy or practice, views are changed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663952" y="4581129"/>
            <a:ext cx="3898776" cy="110871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333399">
                    <a:lumMod val="75000"/>
                  </a:srgbClr>
                </a:solidFill>
                <a:latin typeface="Arial"/>
              </a:rPr>
              <a:t>Research impact: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contribution to long term sustainable change as a result of research use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8816" y="567353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</a:rPr>
              <a:t>Research Contribution Analysis, adapted from Sarah Morton (2012)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135560" y="1666602"/>
            <a:ext cx="4248472" cy="1396751"/>
          </a:xfrm>
          <a:prstGeom prst="rect">
            <a:avLst/>
          </a:prstGeom>
          <a:solidFill>
            <a:srgbClr val="57A6B9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rgbClr val="FFFFFF"/>
                </a:solidFill>
                <a:latin typeface="Arial"/>
              </a:rPr>
              <a:t>Research uptake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people are reading the outputs, talking about the findings etc. (media coverage, conferences)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8432" y="424508"/>
            <a:ext cx="8229600" cy="5762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Arial"/>
              </a:rPr>
              <a:t>How</a:t>
            </a:r>
            <a:r>
              <a:rPr lang="mr-IN" kern="0" dirty="0">
                <a:solidFill>
                  <a:srgbClr val="FFFFFF"/>
                </a:solidFill>
                <a:latin typeface="Arial"/>
              </a:rPr>
              <a:t>…</a:t>
            </a:r>
            <a:r>
              <a:rPr lang="en-GB" kern="0" dirty="0">
                <a:solidFill>
                  <a:srgbClr val="FFFFFF"/>
                </a:solidFill>
                <a:latin typeface="Arial"/>
              </a:rPr>
              <a:t>Pathways to Impact</a:t>
            </a:r>
            <a:endParaRPr lang="en-US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6882" y="6021289"/>
            <a:ext cx="7980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rgbClr val="BBE0E3">
                    <a:lumMod val="50000"/>
                  </a:srgbClr>
                </a:solidFill>
                <a:latin typeface="Arial" panose="020B0604020202020204" pitchFamily="34" charset="0"/>
              </a:rPr>
              <a:t>However experience shows that a body of work results in impact, not necessarily one stand alone study</a:t>
            </a:r>
          </a:p>
        </p:txBody>
      </p:sp>
    </p:spTree>
    <p:extLst>
      <p:ext uri="{BB962C8B-B14F-4D97-AF65-F5344CB8AC3E}">
        <p14:creationId xmlns:p14="http://schemas.microsoft.com/office/powerpoint/2010/main" val="3394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001292"/>
            <a:ext cx="7772400" cy="771525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In reality….</a:t>
            </a:r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37" y="1772816"/>
            <a:ext cx="5678198" cy="3168352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818432" y="424508"/>
            <a:ext cx="8229600" cy="5762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5535F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Arial"/>
              </a:rPr>
              <a:t>How</a:t>
            </a:r>
            <a:r>
              <a:rPr lang="mr-IN" kern="0" dirty="0">
                <a:solidFill>
                  <a:srgbClr val="FFFFFF"/>
                </a:solidFill>
                <a:latin typeface="Arial"/>
              </a:rPr>
              <a:t>……</a:t>
            </a:r>
            <a:r>
              <a:rPr lang="en-GB" kern="0" dirty="0">
                <a:solidFill>
                  <a:srgbClr val="FFFFFF"/>
                </a:solidFill>
                <a:latin typeface="Arial"/>
              </a:rPr>
              <a:t>Pathways to impact</a:t>
            </a:r>
            <a:endParaRPr lang="en-US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986017" y="5085184"/>
            <a:ext cx="8137525" cy="339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GB" sz="2000" i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</a:rPr>
              <a:t>“Ideas that can improve the standard of living and the quality of life often emerge through a process involving some combination of </a:t>
            </a:r>
            <a:r>
              <a:rPr lang="en-GB" sz="2000" b="1" i="1" kern="0" dirty="0">
                <a:solidFill>
                  <a:srgbClr val="2D2D8A">
                    <a:lumMod val="75000"/>
                  </a:srgbClr>
                </a:solidFill>
                <a:latin typeface="Arial"/>
              </a:rPr>
              <a:t>chance, serendipity and unintended consequences </a:t>
            </a:r>
            <a:r>
              <a:rPr lang="en-GB" sz="2000" i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</a:rPr>
              <a:t>– and often with a </a:t>
            </a:r>
            <a:r>
              <a:rPr lang="en-GB" sz="2000" b="1" i="1" kern="0" dirty="0">
                <a:solidFill>
                  <a:srgbClr val="2D2D8A">
                    <a:lumMod val="75000"/>
                  </a:srgbClr>
                </a:solidFill>
                <a:latin typeface="Arial"/>
              </a:rPr>
              <a:t>long time lag </a:t>
            </a:r>
            <a:r>
              <a:rPr lang="en-GB" sz="2000" i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</a:rPr>
              <a:t>between the idea and the impact.”</a:t>
            </a:r>
            <a:r>
              <a:rPr lang="en-GB" sz="20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</a:rPr>
              <a:t>  </a:t>
            </a:r>
          </a:p>
          <a:p>
            <a:pPr marL="0" indent="0"/>
            <a:r>
              <a:rPr lang="en-GB" sz="20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</a:rPr>
              <a:t>					</a:t>
            </a:r>
            <a:r>
              <a:rPr lang="en-GB" sz="20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</a:rPr>
              <a:t>Hughes, A; </a:t>
            </a:r>
            <a:r>
              <a:rPr lang="en-GB" sz="2000" kern="0" dirty="0" err="1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</a:rPr>
              <a:t>Kiston</a:t>
            </a:r>
            <a:r>
              <a:rPr lang="en-GB" sz="20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/>
              </a:rPr>
              <a:t>, M; (2012)</a:t>
            </a:r>
            <a:endParaRPr lang="en-GB" sz="20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621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6829" y="315331"/>
            <a:ext cx="7772400" cy="771525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Top tips to what works…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8075240" cy="4525963"/>
          </a:xfrm>
        </p:spPr>
        <p:txBody>
          <a:bodyPr>
            <a:normAutofit/>
          </a:bodyPr>
          <a:lstStyle/>
          <a:p>
            <a:pPr marL="0" indent="0"/>
            <a:endParaRPr lang="en-GB" i="1" dirty="0"/>
          </a:p>
          <a:p>
            <a:pPr marL="0" indent="0"/>
            <a:endParaRPr lang="en-GB" dirty="0"/>
          </a:p>
          <a:p>
            <a:pPr marL="457200" lvl="1" indent="0"/>
            <a:endParaRPr lang="en-GB" dirty="0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999656" y="1268760"/>
          <a:ext cx="61926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44072" y="63813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Adapted from ESRC research</a:t>
            </a:r>
          </a:p>
        </p:txBody>
      </p:sp>
    </p:spTree>
    <p:extLst>
      <p:ext uri="{BB962C8B-B14F-4D97-AF65-F5344CB8AC3E}">
        <p14:creationId xmlns:p14="http://schemas.microsoft.com/office/powerpoint/2010/main" val="58867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A1FA08A-F9DF-4398-BD63-B11B7D2EE7F7}" vid="{425A6C84-EDBF-41E0-86E7-ED588C7046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314</Words>
  <Application>Microsoft Macintosh PowerPoint</Application>
  <PresentationFormat>Widescreen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Custom Design</vt:lpstr>
      <vt:lpstr>Example Knowledge Exchange activities</vt:lpstr>
      <vt:lpstr>Simple model</vt:lpstr>
      <vt:lpstr>In reality….</vt:lpstr>
      <vt:lpstr>Top tips to what works…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2019-09-09T12:34:23Z</dcterms:created>
  <dcterms:modified xsi:type="dcterms:W3CDTF">2019-09-09T13:19:57Z</dcterms:modified>
</cp:coreProperties>
</file>